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3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00B27-DE4C-4B9E-BB11-B9027034A00F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837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8245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37059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5802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56159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34877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4354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27545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24015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39965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925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48860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99893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737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809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22321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660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E0D914D-B099-4142-A885-11F276715148}" type="datetimeFigureOut">
              <a:rPr lang="en-US" smtClean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351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  <p:sldLayoutId id="2147483855" r:id="rId12"/>
    <p:sldLayoutId id="2147483856" r:id="rId13"/>
    <p:sldLayoutId id="2147483857" r:id="rId14"/>
    <p:sldLayoutId id="2147483858" r:id="rId15"/>
    <p:sldLayoutId id="2147483859" r:id="rId16"/>
    <p:sldLayoutId id="2147483860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hyperlink" Target="https://www.pexels.com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NZ" dirty="0"/>
              <a:t>Computer Graphics</a:t>
            </a:r>
            <a:br>
              <a:rPr lang="en-NZ" dirty="0"/>
            </a:br>
            <a:r>
              <a:rPr lang="en-NZ" dirty="0"/>
              <a:t>Project Proposal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/>
              <a:t>Jack Hosking 16932920</a:t>
            </a:r>
          </a:p>
        </p:txBody>
      </p:sp>
    </p:spTree>
    <p:extLst>
      <p:ext uri="{BB962C8B-B14F-4D97-AF65-F5344CB8AC3E}">
        <p14:creationId xmlns:p14="http://schemas.microsoft.com/office/powerpoint/2010/main" val="429144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3853F6-BC54-424E-9980-D98B10567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6" descr="Image result for archipelago 1080p">
            <a:extLst>
              <a:ext uri="{FF2B5EF4-FFF2-40B4-BE49-F238E27FC236}">
                <a16:creationId xmlns:a16="http://schemas.microsoft.com/office/drawing/2014/main" id="{B22E4E67-6D42-4622-93A5-11B87E9C72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91" b="909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15">
            <a:extLst>
              <a:ext uri="{FF2B5EF4-FFF2-40B4-BE49-F238E27FC236}">
                <a16:creationId xmlns:a16="http://schemas.microsoft.com/office/drawing/2014/main" id="{D652797D-5AE7-4084-B819-220FAF680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A73534-524E-4118-9490-5D4EAE3AD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7391400" cy="11768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Project Theme</a:t>
            </a:r>
            <a:endParaRPr lang="en-NZ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253BA-B680-4ECF-A34A-6F7800B8A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1888067"/>
            <a:ext cx="7391401" cy="3970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environment will be island based, a sea level and a flying object to navigate through the scene.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Sc</a:t>
            </a:r>
            <a:r>
              <a:rPr lang="en-NZ" dirty="0">
                <a:solidFill>
                  <a:schemeClr val="bg1"/>
                </a:solidFill>
              </a:rPr>
              <a:t>ale: 1 unit, is 1 meter.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9D9CE20-4AFD-4AD5-9815-9C333D648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54910E3D-37F2-4E95-A0F1-F7D41E4593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796691EF-D5EE-4B37-BDF7-8629AF4923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F629487F-16C6-4D4E-AC02-710AC9D35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7831FDB9-08CF-45B3-B260-868303E1E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3E4AD5F-8DC4-43E8-A274-A263C55EA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37E3361C-72A3-4B49-8226-D379969EE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534021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Address core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</a:t>
            </a:r>
            <a:r>
              <a:rPr lang="en-NZ" dirty="0" err="1"/>
              <a:t>nimated</a:t>
            </a:r>
            <a:r>
              <a:rPr lang="en-NZ" dirty="0"/>
              <a:t> spotlight at front of drone.</a:t>
            </a:r>
          </a:p>
          <a:p>
            <a:r>
              <a:rPr lang="en-NZ" dirty="0"/>
              <a:t>Texture mapping drone surfaces</a:t>
            </a:r>
          </a:p>
          <a:p>
            <a:r>
              <a:rPr lang="en-US" dirty="0"/>
              <a:t>Day and night cycles</a:t>
            </a:r>
            <a:endParaRPr lang="en-NZ" dirty="0"/>
          </a:p>
          <a:p>
            <a:r>
              <a:rPr lang="en-NZ" dirty="0"/>
              <a:t>Grid Ground</a:t>
            </a:r>
          </a:p>
          <a:p>
            <a:r>
              <a:rPr lang="en-NZ" dirty="0"/>
              <a:t>Following behind a drone object flying through environment</a:t>
            </a:r>
          </a:p>
          <a:p>
            <a:r>
              <a:rPr lang="en-NZ" dirty="0"/>
              <a:t>Tracking Camera (3</a:t>
            </a:r>
            <a:r>
              <a:rPr lang="en-NZ" baseline="30000" dirty="0"/>
              <a:t>rd</a:t>
            </a:r>
            <a:r>
              <a:rPr lang="en-NZ" dirty="0"/>
              <a:t> person camera, following drone)</a:t>
            </a:r>
          </a:p>
          <a:p>
            <a:r>
              <a:rPr lang="en-NZ" dirty="0"/>
              <a:t>Fog used to imitate distance</a:t>
            </a:r>
          </a:p>
        </p:txBody>
      </p:sp>
    </p:spTree>
    <p:extLst>
      <p:ext uri="{BB962C8B-B14F-4D97-AF65-F5344CB8AC3E}">
        <p14:creationId xmlns:p14="http://schemas.microsoft.com/office/powerpoint/2010/main" val="2513508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643" y="114300"/>
            <a:ext cx="10018713" cy="1752599"/>
          </a:xfrm>
        </p:spPr>
        <p:txBody>
          <a:bodyPr/>
          <a:lstStyle/>
          <a:p>
            <a:r>
              <a:rPr lang="en-NZ" dirty="0"/>
              <a:t>Supply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4580" y="1498023"/>
            <a:ext cx="10018713" cy="3124201"/>
          </a:xfrm>
        </p:spPr>
        <p:txBody>
          <a:bodyPr>
            <a:normAutofit fontScale="85000" lnSpcReduction="20000"/>
          </a:bodyPr>
          <a:lstStyle/>
          <a:p>
            <a:r>
              <a:rPr lang="en-NZ" dirty="0" err="1"/>
              <a:t>Dualcopter</a:t>
            </a:r>
            <a:r>
              <a:rPr lang="en-NZ" dirty="0"/>
              <a:t> </a:t>
            </a:r>
          </a:p>
          <a:p>
            <a:pPr lvl="1"/>
            <a:r>
              <a:rPr lang="en-NZ" dirty="0"/>
              <a:t> implemented as hierarchical model</a:t>
            </a:r>
          </a:p>
          <a:p>
            <a:pPr lvl="1"/>
            <a:r>
              <a:rPr lang="en-NZ" dirty="0"/>
              <a:t>Spotlight at front</a:t>
            </a:r>
          </a:p>
          <a:p>
            <a:pPr lvl="1"/>
            <a:r>
              <a:rPr lang="en-NZ" dirty="0"/>
              <a:t>Used for flying around</a:t>
            </a:r>
          </a:p>
          <a:p>
            <a:pPr lvl="1"/>
            <a:r>
              <a:rPr lang="en-NZ" dirty="0"/>
              <a:t>Moving blades</a:t>
            </a:r>
          </a:p>
          <a:p>
            <a:pPr lvl="1"/>
            <a:r>
              <a:rPr lang="en-NZ" dirty="0"/>
              <a:t>Object camera will track and there will be a key controlled free camera (looking at the </a:t>
            </a:r>
            <a:r>
              <a:rPr lang="en-NZ" dirty="0" err="1"/>
              <a:t>dualcopter</a:t>
            </a:r>
            <a:r>
              <a:rPr lang="en-NZ" dirty="0"/>
              <a:t>, but able to track around any angle and height.</a:t>
            </a:r>
          </a:p>
          <a:p>
            <a:r>
              <a:rPr lang="en-NZ" dirty="0"/>
              <a:t>Fog used for day/light cycle to have bigger affect with light changes.</a:t>
            </a:r>
          </a:p>
          <a:p>
            <a:r>
              <a:rPr lang="en-NZ" dirty="0"/>
              <a:t>Terrain will be a height map image parsed to generate the terrain. </a:t>
            </a:r>
          </a:p>
          <a:p>
            <a:pPr marL="3657600" lvl="8" indent="0">
              <a:buNone/>
            </a:pPr>
            <a:endParaRPr lang="en-US" dirty="0"/>
          </a:p>
        </p:txBody>
      </p:sp>
      <p:pic>
        <p:nvPicPr>
          <p:cNvPr id="5" name="Picture 4" descr="A body of water&#10;&#10;Description generated with very high confidence">
            <a:extLst>
              <a:ext uri="{FF2B5EF4-FFF2-40B4-BE49-F238E27FC236}">
                <a16:creationId xmlns:a16="http://schemas.microsoft.com/office/drawing/2014/main" id="{B2336F7A-9225-4ACA-8443-24FB0BFBA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989" y="4849560"/>
            <a:ext cx="1394373" cy="1394373"/>
          </a:xfrm>
          <a:prstGeom prst="rect">
            <a:avLst/>
          </a:prstGeom>
        </p:spPr>
      </p:pic>
      <p:pic>
        <p:nvPicPr>
          <p:cNvPr id="9" name="Picture 8" descr="A large body of water&#10;&#10;Description generated with very high confidence">
            <a:extLst>
              <a:ext uri="{FF2B5EF4-FFF2-40B4-BE49-F238E27FC236}">
                <a16:creationId xmlns:a16="http://schemas.microsoft.com/office/drawing/2014/main" id="{5C1D5B47-8DFC-4693-A5C7-87D1F7273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3488" y="4849564"/>
            <a:ext cx="1394369" cy="1394369"/>
          </a:xfrm>
          <a:prstGeom prst="rect">
            <a:avLst/>
          </a:prstGeom>
        </p:spPr>
      </p:pic>
      <p:pic>
        <p:nvPicPr>
          <p:cNvPr id="11" name="Picture 10" descr="A large body of water&#10;&#10;Description generated with very high confidence">
            <a:extLst>
              <a:ext uri="{FF2B5EF4-FFF2-40B4-BE49-F238E27FC236}">
                <a16:creationId xmlns:a16="http://schemas.microsoft.com/office/drawing/2014/main" id="{AC6B34FE-6150-4FDC-BAF4-BC1EF1081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1735" y="4849563"/>
            <a:ext cx="1394373" cy="1394373"/>
          </a:xfrm>
          <a:prstGeom prst="rect">
            <a:avLst/>
          </a:prstGeom>
        </p:spPr>
      </p:pic>
      <p:pic>
        <p:nvPicPr>
          <p:cNvPr id="13" name="Picture 12" descr="A large body of water&#10;&#10;Description generated with very high confidence">
            <a:extLst>
              <a:ext uri="{FF2B5EF4-FFF2-40B4-BE49-F238E27FC236}">
                <a16:creationId xmlns:a16="http://schemas.microsoft.com/office/drawing/2014/main" id="{F366215E-D200-4242-873B-FF5E32F90F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240" y="4849563"/>
            <a:ext cx="1394370" cy="1394370"/>
          </a:xfrm>
          <a:prstGeom prst="rect">
            <a:avLst/>
          </a:prstGeom>
        </p:spPr>
      </p:pic>
      <p:pic>
        <p:nvPicPr>
          <p:cNvPr id="15" name="Picture 14" descr="Clouds in a blue sky&#10;&#10;Description generated with very high confidence">
            <a:extLst>
              <a:ext uri="{FF2B5EF4-FFF2-40B4-BE49-F238E27FC236}">
                <a16:creationId xmlns:a16="http://schemas.microsoft.com/office/drawing/2014/main" id="{AB4953A5-1177-42B5-8DCE-9621EA7FAD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8740" y="4849562"/>
            <a:ext cx="1394371" cy="1394371"/>
          </a:xfrm>
          <a:prstGeom prst="rect">
            <a:avLst/>
          </a:prstGeom>
        </p:spPr>
      </p:pic>
      <p:pic>
        <p:nvPicPr>
          <p:cNvPr id="2050" name="Picture 2" descr="https://i.gyazo.com/1518479a54e502f919105de284ba0942.png">
            <a:extLst>
              <a:ext uri="{FF2B5EF4-FFF2-40B4-BE49-F238E27FC236}">
                <a16:creationId xmlns:a16="http://schemas.microsoft.com/office/drawing/2014/main" id="{971467B7-C38E-4871-9246-FCEFACBB1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8293" y="1584383"/>
            <a:ext cx="1905000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700868-3F73-4ACF-9FF1-9C69AC2DD1B5}"/>
              </a:ext>
            </a:extLst>
          </p:cNvPr>
          <p:cNvSpPr txBox="1"/>
          <p:nvPr/>
        </p:nvSpPr>
        <p:spPr>
          <a:xfrm>
            <a:off x="9328558" y="922789"/>
            <a:ext cx="22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Example </a:t>
            </a:r>
            <a:r>
              <a:rPr lang="en-NZ" dirty="0" err="1"/>
              <a:t>Duelcopter</a:t>
            </a:r>
            <a:endParaRPr lang="en-NZ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8244D73-4CA7-47FE-BA61-657121A264DA}"/>
              </a:ext>
            </a:extLst>
          </p:cNvPr>
          <p:cNvSpPr txBox="1"/>
          <p:nvPr/>
        </p:nvSpPr>
        <p:spPr>
          <a:xfrm>
            <a:off x="2744274" y="4552744"/>
            <a:ext cx="3299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Possible skybox textures</a:t>
            </a:r>
          </a:p>
        </p:txBody>
      </p:sp>
    </p:spTree>
    <p:extLst>
      <p:ext uri="{BB962C8B-B14F-4D97-AF65-F5344CB8AC3E}">
        <p14:creationId xmlns:p14="http://schemas.microsoft.com/office/powerpoint/2010/main" val="981155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Example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05" y="2295284"/>
            <a:ext cx="2860195" cy="4045792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374292" y="2549075"/>
            <a:ext cx="6758433" cy="3903976"/>
          </a:xfrm>
        </p:spPr>
        <p:txBody>
          <a:bodyPr>
            <a:normAutofit fontScale="77500" lnSpcReduction="20000"/>
          </a:bodyPr>
          <a:lstStyle/>
          <a:p>
            <a:r>
              <a:rPr lang="en-NZ" dirty="0"/>
              <a:t>Quadcopter </a:t>
            </a:r>
          </a:p>
          <a:p>
            <a:pPr lvl="1"/>
            <a:r>
              <a:rPr lang="en-NZ" dirty="0"/>
              <a:t> implemented as hierarchical model</a:t>
            </a:r>
          </a:p>
          <a:p>
            <a:pPr lvl="1"/>
            <a:r>
              <a:rPr lang="en-NZ" dirty="0"/>
              <a:t>Used for fly by – keyboard controls</a:t>
            </a:r>
          </a:p>
          <a:p>
            <a:pPr lvl="1"/>
            <a:r>
              <a:rPr lang="en-NZ" dirty="0"/>
              <a:t>Object camera will track and optional top down view (key controlled)</a:t>
            </a:r>
          </a:p>
          <a:p>
            <a:r>
              <a:rPr lang="en-NZ" dirty="0"/>
              <a:t>Buildings</a:t>
            </a:r>
          </a:p>
          <a:p>
            <a:pPr lvl="1"/>
            <a:r>
              <a:rPr lang="en-NZ" dirty="0"/>
              <a:t>Procedural mesh – in display list</a:t>
            </a:r>
          </a:p>
          <a:p>
            <a:pPr lvl="1"/>
            <a:r>
              <a:rPr lang="en-NZ" dirty="0"/>
              <a:t>Procedural mesh means whole side of building not light and can light it more realistically</a:t>
            </a:r>
          </a:p>
          <a:p>
            <a:r>
              <a:rPr lang="en-NZ" dirty="0"/>
              <a:t>Car, also hierarchical model, animated on fixed path, has 2 spotlights attached that light the road surface</a:t>
            </a:r>
          </a:p>
          <a:p>
            <a:r>
              <a:rPr lang="en-NZ" dirty="0"/>
              <a:t>Terrain is a flat gird of squares divided into regions, regions texture mapped differently (road, sea, grass). Water texture rendered with some transparency.</a:t>
            </a:r>
          </a:p>
          <a:p>
            <a:r>
              <a:rPr lang="en-NZ" dirty="0"/>
              <a:t>Fog – as scene at night dark fog used to enhance night time effect so not just lights</a:t>
            </a:r>
          </a:p>
          <a:p>
            <a:r>
              <a:rPr lang="en-NZ" dirty="0"/>
              <a:t> Trees – mesh model low res </a:t>
            </a:r>
            <a:r>
              <a:rPr lang="en-NZ" dirty="0" err="1"/>
              <a:t>obj</a:t>
            </a:r>
            <a:r>
              <a:rPr lang="en-NZ" dirty="0"/>
              <a:t> files with materials</a:t>
            </a:r>
          </a:p>
          <a:p>
            <a:endParaRPr lang="en-NZ" dirty="0"/>
          </a:p>
          <a:p>
            <a:endParaRPr lang="en-NZ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4520" y="4539382"/>
            <a:ext cx="869540" cy="652156"/>
          </a:xfrm>
          <a:prstGeom prst="rect">
            <a:avLst/>
          </a:prstGeom>
        </p:spPr>
      </p:pic>
      <p:sp>
        <p:nvSpPr>
          <p:cNvPr id="7" name="Line Callout 1 6"/>
          <p:cNvSpPr/>
          <p:nvPr/>
        </p:nvSpPr>
        <p:spPr>
          <a:xfrm>
            <a:off x="1618735" y="3274541"/>
            <a:ext cx="1099751" cy="593124"/>
          </a:xfrm>
          <a:prstGeom prst="borderCallout1">
            <a:avLst>
              <a:gd name="adj1" fmla="val 39583"/>
              <a:gd name="adj2" fmla="val 101779"/>
              <a:gd name="adj3" fmla="val -83333"/>
              <a:gd name="adj4" fmla="val 261667"/>
            </a:avLst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0" name="Rectangle 9"/>
          <p:cNvSpPr/>
          <p:nvPr/>
        </p:nvSpPr>
        <p:spPr>
          <a:xfrm>
            <a:off x="10345783" y="2077666"/>
            <a:ext cx="184621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Z" sz="1100" dirty="0"/>
              <a:t>Textures from </a:t>
            </a:r>
            <a:r>
              <a:rPr lang="en-NZ" sz="1100" dirty="0">
                <a:hlinkClick r:id="rId4"/>
              </a:rPr>
              <a:t>https://www.pexels.com</a:t>
            </a:r>
            <a:r>
              <a:rPr lang="en-NZ" sz="1100" dirty="0"/>
              <a:t> – CC0 License</a:t>
            </a:r>
          </a:p>
          <a:p>
            <a:r>
              <a:rPr lang="en-NZ" sz="1100" dirty="0"/>
              <a:t>free for personal and commercial use, no attribution required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6142" y="3905984"/>
            <a:ext cx="1057918" cy="59507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4529" y="3185662"/>
            <a:ext cx="1149531" cy="68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09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/>
              <a:t>Obj</a:t>
            </a:r>
            <a:r>
              <a:rPr lang="en-NZ" dirty="0"/>
              <a:t> file</a:t>
            </a:r>
          </a:p>
        </p:txBody>
      </p:sp>
      <p:pic>
        <p:nvPicPr>
          <p:cNvPr id="2050" name="Picture 2" descr="blender carrot crystal oak tree 3D model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69344" y="2667000"/>
            <a:ext cx="312420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Z" dirty="0"/>
              <a:t>Tropical palm by </a:t>
            </a:r>
            <a:r>
              <a:rPr lang="en-NZ" dirty="0" err="1"/>
              <a:t>by</a:t>
            </a:r>
            <a:r>
              <a:rPr lang="en-NZ" dirty="0"/>
              <a:t> </a:t>
            </a:r>
            <a:r>
              <a:rPr lang="en-NZ" dirty="0" err="1"/>
              <a:t>Zerkalo_TMY</a:t>
            </a:r>
            <a:r>
              <a:rPr lang="en-NZ" dirty="0"/>
              <a:t> from Carrot &amp; Crystal 3D model </a:t>
            </a:r>
          </a:p>
          <a:p>
            <a:r>
              <a:rPr lang="en-NZ" dirty="0"/>
              <a:t>Low res</a:t>
            </a:r>
          </a:p>
          <a:p>
            <a:r>
              <a:rPr lang="en-NZ" dirty="0"/>
              <a:t>Royalty Free from www.turbosquid.com</a:t>
            </a:r>
          </a:p>
        </p:txBody>
      </p:sp>
    </p:spTree>
    <p:extLst>
      <p:ext uri="{BB962C8B-B14F-4D97-AF65-F5344CB8AC3E}">
        <p14:creationId xmlns:p14="http://schemas.microsoft.com/office/powerpoint/2010/main" val="9458889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334</Words>
  <Application>Microsoft Office PowerPoint</Application>
  <PresentationFormat>Widescreen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Corbel</vt:lpstr>
      <vt:lpstr>Parallax</vt:lpstr>
      <vt:lpstr>Computer Graphics Project Proposal</vt:lpstr>
      <vt:lpstr>Project Theme</vt:lpstr>
      <vt:lpstr>Address core requirements</vt:lpstr>
      <vt:lpstr>Supply details</vt:lpstr>
      <vt:lpstr>Example</vt:lpstr>
      <vt:lpstr>Obj file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Graphics Project Proposal</dc:title>
  <dc:creator>Jack Hosking</dc:creator>
  <cp:lastModifiedBy>Jack Hosking</cp:lastModifiedBy>
  <cp:revision>8</cp:revision>
  <dcterms:created xsi:type="dcterms:W3CDTF">2019-05-03T04:20:40Z</dcterms:created>
  <dcterms:modified xsi:type="dcterms:W3CDTF">2019-05-03T12:16:20Z</dcterms:modified>
</cp:coreProperties>
</file>